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097C1-63AE-48B4-92BB-17F6BAF8D912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4B285-0505-4073-A4DB-D2F1DA185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3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4B285-0505-4073-A4DB-D2F1DA185E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2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DC5C-7B74-4771-A047-182E7993301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61531-2384-456F-B42F-A5D8FBE1C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2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DC5C-7B74-4771-A047-182E7993301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61531-2384-456F-B42F-A5D8FBE1C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DC5C-7B74-4771-A047-182E7993301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61531-2384-456F-B42F-A5D8FBE1C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4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DC5C-7B74-4771-A047-182E7993301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61531-2384-456F-B42F-A5D8FBE1C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3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DC5C-7B74-4771-A047-182E7993301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61531-2384-456F-B42F-A5D8FBE1C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1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DC5C-7B74-4771-A047-182E7993301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61531-2384-456F-B42F-A5D8FBE1C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5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DC5C-7B74-4771-A047-182E7993301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61531-2384-456F-B42F-A5D8FBE1C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0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DC5C-7B74-4771-A047-182E7993301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61531-2384-456F-B42F-A5D8FBE1C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1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DC5C-7B74-4771-A047-182E7993301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61531-2384-456F-B42F-A5D8FBE1C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DC5C-7B74-4771-A047-182E7993301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61531-2384-456F-B42F-A5D8FBE1C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0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DC5C-7B74-4771-A047-182E7993301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61531-2384-456F-B42F-A5D8FBE1C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4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7DC5C-7B74-4771-A047-182E79933017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61531-2384-456F-B42F-A5D8FBE1C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7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3058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It doesn’t matter what you call it. It matters that you do it.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37863">
            <a:off x="4598425" y="1311737"/>
            <a:ext cx="421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C9900"/>
                </a:solidFill>
              </a:rPr>
              <a:t>Conservation farming</a:t>
            </a:r>
            <a:endParaRPr lang="en-US" sz="3600" dirty="0">
              <a:solidFill>
                <a:srgbClr val="CC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471137">
            <a:off x="74206" y="939928"/>
            <a:ext cx="499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C9900"/>
                </a:solidFill>
              </a:rPr>
              <a:t>Soil health practices</a:t>
            </a:r>
            <a:endParaRPr lang="en-US" sz="3600" dirty="0">
              <a:solidFill>
                <a:srgbClr val="CC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479425">
            <a:off x="66959" y="5377044"/>
            <a:ext cx="5096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C9900"/>
                </a:solidFill>
              </a:rPr>
              <a:t>Nutrient loss reduction</a:t>
            </a:r>
            <a:endParaRPr lang="en-US" sz="3600" dirty="0">
              <a:solidFill>
                <a:srgbClr val="CC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417549">
            <a:off x="4142812" y="4867733"/>
            <a:ext cx="5435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C9900"/>
                </a:solidFill>
              </a:rPr>
              <a:t>Conservation cropping system</a:t>
            </a:r>
            <a:endParaRPr lang="en-US" sz="36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0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95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What is conservation farming?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6777"/>
            <a:ext cx="84794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CC9900"/>
                </a:solidFill>
              </a:rPr>
              <a:t>A set of practices to improve soil health and profitability</a:t>
            </a:r>
            <a:endParaRPr lang="en-US" sz="2800" dirty="0">
              <a:solidFill>
                <a:srgbClr val="CC9900"/>
              </a:solidFill>
            </a:endParaRPr>
          </a:p>
        </p:txBody>
      </p:sp>
      <p:pic>
        <p:nvPicPr>
          <p:cNvPr id="1026" name="Picture 2" descr="Image result for cover cr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78" y="1752600"/>
            <a:ext cx="3457722" cy="224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ver cro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8" y="1752600"/>
            <a:ext cx="3886200" cy="224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2138" y="4000119"/>
            <a:ext cx="3886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Sustainable Agriculture Research and Education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4771878" y="3992148"/>
            <a:ext cx="3886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Hobby Farms</a:t>
            </a:r>
            <a:endParaRPr lang="en-US" sz="900" dirty="0"/>
          </a:p>
        </p:txBody>
      </p:sp>
      <p:pic>
        <p:nvPicPr>
          <p:cNvPr id="1030" name="Picture 6" descr="Image result for riparian buffers far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2" y="4628378"/>
            <a:ext cx="3877455" cy="17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8632" y="6397347"/>
            <a:ext cx="3886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Waseca County, MN</a:t>
            </a:r>
            <a:endParaRPr lang="en-US" sz="900" dirty="0"/>
          </a:p>
        </p:txBody>
      </p:sp>
      <p:pic>
        <p:nvPicPr>
          <p:cNvPr id="1032" name="Picture 8" descr="Image result for wetlands farm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79" y="4230951"/>
            <a:ext cx="3457722" cy="215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71879" y="6386158"/>
            <a:ext cx="3886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NRCS - USDA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20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0" r="15257"/>
          <a:stretch/>
        </p:blipFill>
        <p:spPr bwMode="auto">
          <a:xfrm>
            <a:off x="-1" y="-2583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1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 system approach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1295400"/>
            <a:ext cx="5029200" cy="3886200"/>
          </a:xfrm>
          <a:prstGeom prst="rect">
            <a:avLst/>
          </a:prstGeom>
          <a:solidFill>
            <a:schemeClr val="accent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536" y="1371600"/>
            <a:ext cx="514099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Conservation farming practices are best at retaining nutrients when paired together.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Choose the right practices for you, for each acre, for your land.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Where do I start?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447800"/>
            <a:ext cx="4191001" cy="4572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C9900"/>
                </a:solidFill>
              </a:rPr>
              <a:t>Review the </a:t>
            </a:r>
            <a:r>
              <a:rPr lang="en-US" b="1" i="1" dirty="0" smtClean="0">
                <a:solidFill>
                  <a:srgbClr val="CC9900"/>
                </a:solidFill>
              </a:rPr>
              <a:t>CONSERVATION FARMING: What’s your strategy? </a:t>
            </a:r>
            <a:r>
              <a:rPr lang="en-US" dirty="0">
                <a:solidFill>
                  <a:srgbClr val="CC9900"/>
                </a:solidFill>
              </a:rPr>
              <a:t>g</a:t>
            </a:r>
            <a:r>
              <a:rPr lang="en-US" dirty="0" smtClean="0">
                <a:solidFill>
                  <a:srgbClr val="CC9900"/>
                </a:solidFill>
              </a:rPr>
              <a:t>uide to figure out what set of smart practices make sense for your field.</a:t>
            </a:r>
          </a:p>
          <a:p>
            <a:pPr marL="0" indent="0">
              <a:buNone/>
            </a:pPr>
            <a:endParaRPr lang="en-US" dirty="0">
              <a:solidFill>
                <a:srgbClr val="CC99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CC9900"/>
                </a:solidFill>
              </a:rPr>
              <a:t>Get the guide at </a:t>
            </a:r>
            <a:r>
              <a:rPr lang="en-US" dirty="0" smtClean="0">
                <a:solidFill>
                  <a:srgbClr val="FF0000"/>
                </a:solidFill>
              </a:rPr>
              <a:t>[website]</a:t>
            </a:r>
            <a:r>
              <a:rPr lang="en-US" dirty="0" smtClean="0">
                <a:solidFill>
                  <a:srgbClr val="CC99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00" name="Picture 4" descr="Image result for com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66800"/>
            <a:ext cx="434339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5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130</Words>
  <Application>Microsoft Office PowerPoint</Application>
  <PresentationFormat>On-screen Show (4:3)</PresentationFormat>
  <Paragraphs>19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It doesn’t matter what you call it. It matters that you do it.</vt:lpstr>
      <vt:lpstr>What is conservation farming?</vt:lpstr>
      <vt:lpstr>A system approach</vt:lpstr>
      <vt:lpstr>Where do I start?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doesn’t matter what you call it. It matters that you do it.</dc:title>
  <dc:creator>Malcolm Mossman</dc:creator>
  <cp:lastModifiedBy>Malcolm Mossman</cp:lastModifiedBy>
  <cp:revision>9</cp:revision>
  <dcterms:created xsi:type="dcterms:W3CDTF">2018-04-27T15:31:02Z</dcterms:created>
  <dcterms:modified xsi:type="dcterms:W3CDTF">2018-04-27T21:07:12Z</dcterms:modified>
</cp:coreProperties>
</file>